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7FA94D-1CD4-422D-829D-212DC7DABC11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035B25-20BF-4611-A3D2-7A53A8EEF7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8610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Воспитатель: </a:t>
            </a:r>
            <a:r>
              <a:rPr lang="ru-RU" dirty="0" err="1" smtClean="0"/>
              <a:t>Цынцарь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Марина Анатольевна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83443" y="908720"/>
            <a:ext cx="6400800" cy="10412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i="1" dirty="0" smtClean="0"/>
              <a:t>Снежинки на окошке</a:t>
            </a:r>
            <a:endParaRPr lang="ru-RU" sz="4800" i="1" dirty="0"/>
          </a:p>
        </p:txBody>
      </p:sp>
      <p:pic>
        <p:nvPicPr>
          <p:cNvPr id="1026" name="Picture 2" descr="C:\Documents and Settings\солдат удачи\Рабочий стол\снежинки\0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05" y="2204865"/>
            <a:ext cx="298214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18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Срезаем лишнюю бумагу</a:t>
            </a:r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31838"/>
            <a:ext cx="6120680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536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Вырезаем узор</a:t>
            </a:r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3010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Разворачиваем</a:t>
            </a:r>
            <a:endParaRPr lang="ru-RU" dirty="0"/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70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2930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6146" name="Picture 2" descr="C:\Documents and Settings\солдат удачи\Рабочий стол\снежинки\07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7034"/>
            <a:ext cx="3686709" cy="364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3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солдат удачи\Рабочий стол\снежинки\close_up_photos_of_snowflakes_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92" y="404663"/>
            <a:ext cx="3513352" cy="363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солдат удачи\Рабочий стол\снежинки\1231412938_1-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191366"/>
            <a:ext cx="4115174" cy="400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17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солдат удачи\Рабочий стол\снежинки\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64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солдат удачи\Рабочий стол\снежинки\52665402_248dea6605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06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5301208"/>
            <a:ext cx="4074855" cy="79002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Начинаем сгибать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Снежинки из 6 лучиков</a:t>
            </a:r>
            <a:endParaRPr lang="ru-RU" dirty="0"/>
          </a:p>
        </p:txBody>
      </p:sp>
      <p:pic>
        <p:nvPicPr>
          <p:cNvPr id="4" name="Рисунок 3" descr="Как сделать красивые снежинки из бумаг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5400600" cy="3588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405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58112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Сгибаем левый край бумаги будущей снежинки</a:t>
            </a:r>
            <a:endParaRPr lang="ru-RU" dirty="0"/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4"/>
            <a:ext cx="5616624" cy="3633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517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43711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Сгибаем правый край</a:t>
            </a:r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31838"/>
            <a:ext cx="5472607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48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930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Делаем изгиб посередине листа</a:t>
            </a:r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31838"/>
            <a:ext cx="5616623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483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3651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Сгибаем по этой линии</a:t>
            </a:r>
          </a:p>
        </p:txBody>
      </p:sp>
      <p:pic>
        <p:nvPicPr>
          <p:cNvPr id="4" name="Объект 3" descr="Как сделать красивые снежинки из бумаги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31838"/>
            <a:ext cx="5400599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72221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39</Words>
  <Application>Microsoft Office PowerPoint</Application>
  <PresentationFormat>Экран (4:3)</PresentationFormat>
  <Paragraphs>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Воспитатель: Цынцарь  Марина Анатольевна</vt:lpstr>
      <vt:lpstr>Презентация PowerPoint</vt:lpstr>
      <vt:lpstr>Презентация PowerPoint</vt:lpstr>
      <vt:lpstr>Презентация PowerPoint</vt:lpstr>
      <vt:lpstr>Начинаем сгибать</vt:lpstr>
      <vt:lpstr>Сгибаем левый край бумаги будущей снежинки</vt:lpstr>
      <vt:lpstr>Сгибаем правый край</vt:lpstr>
      <vt:lpstr>Делаем изгиб посередине листа</vt:lpstr>
      <vt:lpstr>Сгибаем по этой линии</vt:lpstr>
      <vt:lpstr>Срезаем лишнюю бумагу</vt:lpstr>
      <vt:lpstr>Вырезаем узор</vt:lpstr>
      <vt:lpstr>Разворачиваем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Воспитатель: Цынцарь  Марина Анатольевна</dc:title>
  <dc:creator>солдат удачи</dc:creator>
  <cp:lastModifiedBy>солдат удачи</cp:lastModifiedBy>
  <cp:revision>3</cp:revision>
  <dcterms:created xsi:type="dcterms:W3CDTF">2013-12-17T05:00:51Z</dcterms:created>
  <dcterms:modified xsi:type="dcterms:W3CDTF">2013-12-17T05:16:05Z</dcterms:modified>
</cp:coreProperties>
</file>