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62" r:id="rId5"/>
    <p:sldId id="263" r:id="rId6"/>
    <p:sldId id="272" r:id="rId7"/>
    <p:sldId id="273" r:id="rId8"/>
    <p:sldId id="274" r:id="rId9"/>
    <p:sldId id="275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1F5F"/>
    <a:srgbClr val="CC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radikal.ru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radikal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hyperlink" Target="http://www.radikal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29256" y="3699804"/>
            <a:ext cx="3333744" cy="1658022"/>
          </a:xfrm>
        </p:spPr>
        <p:txBody>
          <a:bodyPr/>
          <a:lstStyle/>
          <a:p>
            <a:pPr algn="l"/>
            <a:r>
              <a:rPr lang="ru-RU" dirty="0" smtClean="0"/>
              <a:t>Воспитатель</a:t>
            </a:r>
          </a:p>
          <a:p>
            <a:pPr algn="l"/>
            <a:r>
              <a:rPr lang="ru-RU" dirty="0" smtClean="0"/>
              <a:t>1 квалификационной категории </a:t>
            </a:r>
          </a:p>
          <a:p>
            <a:pPr algn="l"/>
            <a:r>
              <a:rPr lang="ru-RU" dirty="0" smtClean="0"/>
              <a:t>Дерягина Марина Анатольевна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928670"/>
            <a:ext cx="8305800" cy="1981200"/>
          </a:xfrm>
        </p:spPr>
        <p:txBody>
          <a:bodyPr/>
          <a:lstStyle/>
          <a:p>
            <a:r>
              <a:rPr lang="ru-RU" sz="3600" dirty="0" smtClean="0"/>
              <a:t>Развитие творческой активности детей через продуктивную деятельность с использование  3 – </a:t>
            </a:r>
            <a:r>
              <a:rPr sz="3600" dirty="0" smtClean="0"/>
              <a:t>D</a:t>
            </a:r>
            <a:r>
              <a:rPr lang="ru-RU" sz="3600" dirty="0" smtClean="0"/>
              <a:t> </a:t>
            </a:r>
            <a:r>
              <a:rPr lang="ru-RU" sz="3600" dirty="0" err="1" smtClean="0"/>
              <a:t>декупажа</a:t>
            </a:r>
            <a:endParaRPr lang="ru-RU" sz="3600" dirty="0"/>
          </a:p>
        </p:txBody>
      </p:sp>
      <p:pic>
        <p:nvPicPr>
          <p:cNvPr id="4" name="Рисунок 3" descr="http://i080.radikal.ru/1101/5f/243ec66cab77.jpg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286124"/>
            <a:ext cx="4310066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2214554"/>
            <a:ext cx="729116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Благодарим за внимание!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500174"/>
            <a:ext cx="3143272" cy="3786214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Объёмный декупаж - это искусство ручной резки и создания трёхмерных изображений из плоской печати.</a:t>
            </a:r>
            <a:endParaRPr lang="ru-RU" sz="2800" b="1" dirty="0"/>
          </a:p>
        </p:txBody>
      </p:sp>
      <p:pic>
        <p:nvPicPr>
          <p:cNvPr id="4" name="Рисунок 3" descr="http://s007.radikal.ru/i300/1101/a6/1c47795bc236.jpg">
            <a:hlinkClick r:id="rId2" tgtFrame="&quot;_blank&quot;"/>
          </p:cNvPr>
          <p:cNvPicPr/>
          <p:nvPr/>
        </p:nvPicPr>
        <p:blipFill>
          <a:blip r:embed="rId3" cstate="print"/>
          <a:srcRect l="5687" t="4000" r="7582" b="6667"/>
          <a:stretch>
            <a:fillRect/>
          </a:stretch>
        </p:blipFill>
        <p:spPr bwMode="auto">
          <a:xfrm>
            <a:off x="3857620" y="714356"/>
            <a:ext cx="471490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://i048.radikal.ru/1101/6f/7014317ad269.jpg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 l="10090" t="5729" r="11263" b="9895"/>
          <a:stretch>
            <a:fillRect/>
          </a:stretch>
        </p:blipFill>
        <p:spPr bwMode="auto">
          <a:xfrm>
            <a:off x="357158" y="357166"/>
            <a:ext cx="478634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15.radikal.ru/i189/1101/d3/1045362e7b25.jpg">
            <a:hlinkClick r:id="rId2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1214422"/>
            <a:ext cx="40957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44.radikal.ru/i105/1101/62/35f25afe47e8.jpg">
            <a:hlinkClick r:id="rId2" tgtFrame="&quot;_blank&quot;"/>
          </p:cNvPr>
          <p:cNvPicPr/>
          <p:nvPr/>
        </p:nvPicPr>
        <p:blipFill>
          <a:blip r:embed="rId5" cstate="print"/>
          <a:srcRect l="6303" t="4839" r="13025" b="4838"/>
          <a:stretch>
            <a:fillRect/>
          </a:stretch>
        </p:blipFill>
        <p:spPr bwMode="auto">
          <a:xfrm>
            <a:off x="2071670" y="2571744"/>
            <a:ext cx="457203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s001.radikal.ru/i195/1101/ce/b573b21d5fb5.jpg">
            <a:hlinkClick r:id="rId2" tgtFrame="&quot;_blank&quot;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2285992"/>
            <a:ext cx="5095884" cy="378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s46.radikal.ru/i114/1101/2d/20c087ea44af.jpg">
            <a:hlinkClick r:id="rId2" tgtFrame="&quot;_blank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428604"/>
            <a:ext cx="4076711" cy="49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Объёмный декупаж"/>
          <p:cNvPicPr>
            <a:picLocks noGrp="1"/>
          </p:cNvPicPr>
          <p:nvPr>
            <p:ph idx="1"/>
          </p:nvPr>
        </p:nvPicPr>
        <p:blipFill>
          <a:blip r:embed="rId2" cstate="print"/>
          <a:srcRect b="14286"/>
          <a:stretch>
            <a:fillRect/>
          </a:stretch>
        </p:blipFill>
        <p:spPr bwMode="auto">
          <a:xfrm>
            <a:off x="5643570" y="357166"/>
            <a:ext cx="292895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Объёмный декупаж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1857364"/>
            <a:ext cx="3500461" cy="2938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Объёмный декупаж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2357430"/>
            <a:ext cx="278608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571480"/>
            <a:ext cx="4214842" cy="72868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Выбор рисунка.</a:t>
            </a:r>
            <a:endParaRPr lang="ru-RU" b="1" dirty="0"/>
          </a:p>
        </p:txBody>
      </p:sp>
      <p:pic>
        <p:nvPicPr>
          <p:cNvPr id="2050" name="Picture 2" descr="C:\Documents and Settings\Admin\Рабочий стол\Новая папка\79811430_large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00174"/>
            <a:ext cx="3424245" cy="4702450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Рабочий стол\Новая папка\7674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428736"/>
            <a:ext cx="3263137" cy="4747373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Новая папка\8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2507061" y="910114"/>
            <a:ext cx="4129884" cy="585791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85728"/>
            <a:ext cx="4972056" cy="800120"/>
          </a:xfrm>
        </p:spPr>
        <p:txBody>
          <a:bodyPr>
            <a:normAutofit fontScale="90000"/>
          </a:bodyPr>
          <a:lstStyle/>
          <a:p>
            <a:r>
              <a:rPr dirty="0" smtClean="0"/>
              <a:t>1 </a:t>
            </a:r>
            <a:r>
              <a:rPr lang="ru-RU" dirty="0" smtClean="0"/>
              <a:t>слой- сама открытка</a:t>
            </a:r>
            <a:endParaRPr lang="ru-RU" dirty="0"/>
          </a:p>
        </p:txBody>
      </p:sp>
      <p:pic>
        <p:nvPicPr>
          <p:cNvPr id="1026" name="Picture 2" descr="C:\Documents and Settings\Admin\Рабочий стол\Новая папка (7)\DSC082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835" t="10448" r="6422" b="7462"/>
          <a:stretch>
            <a:fillRect/>
          </a:stretch>
        </p:blipFill>
        <p:spPr bwMode="auto">
          <a:xfrm>
            <a:off x="785786" y="1142984"/>
            <a:ext cx="7143800" cy="464347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348" y="357166"/>
            <a:ext cx="1828784" cy="800120"/>
          </a:xfrm>
        </p:spPr>
        <p:txBody>
          <a:bodyPr/>
          <a:lstStyle/>
          <a:p>
            <a:r>
              <a:rPr lang="ru-RU" dirty="0" smtClean="0"/>
              <a:t>2 слой</a:t>
            </a:r>
            <a:endParaRPr lang="ru-RU" dirty="0"/>
          </a:p>
        </p:txBody>
      </p:sp>
      <p:pic>
        <p:nvPicPr>
          <p:cNvPr id="2050" name="Picture 2" descr="C:\Documents and Settings\Admin\Рабочий стол\Новая папка (7)\DSC082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394" t="10416" r="7042" b="8333"/>
          <a:stretch>
            <a:fillRect/>
          </a:stretch>
        </p:blipFill>
        <p:spPr bwMode="auto">
          <a:xfrm>
            <a:off x="1000100" y="1142984"/>
            <a:ext cx="7215238" cy="457203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5786" y="500042"/>
            <a:ext cx="1685908" cy="7286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3 слой</a:t>
            </a:r>
            <a:endParaRPr lang="ru-RU" dirty="0"/>
          </a:p>
        </p:txBody>
      </p:sp>
      <p:pic>
        <p:nvPicPr>
          <p:cNvPr id="3074" name="Picture 2" descr="C:\Documents and Settings\Admin\Рабочий стол\Новая папка (7)\DSC082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156" t="8854" r="10156" b="8333"/>
          <a:stretch>
            <a:fillRect/>
          </a:stretch>
        </p:blipFill>
        <p:spPr bwMode="auto">
          <a:xfrm>
            <a:off x="857224" y="1214422"/>
            <a:ext cx="7000924" cy="485778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14356"/>
            <a:ext cx="1757346" cy="6572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4 слой</a:t>
            </a:r>
            <a:endParaRPr lang="ru-RU" dirty="0"/>
          </a:p>
        </p:txBody>
      </p:sp>
      <p:pic>
        <p:nvPicPr>
          <p:cNvPr id="4098" name="Picture 2" descr="C:\Documents and Settings\Admin\Рабочий стол\Новая папка (7)\DSC082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984" t="7291" r="14844" b="11458"/>
          <a:stretch>
            <a:fillRect/>
          </a:stretch>
        </p:blipFill>
        <p:spPr bwMode="auto">
          <a:xfrm>
            <a:off x="1142976" y="1357298"/>
            <a:ext cx="6929486" cy="480063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135</TotalTime>
  <Words>52</Words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Развитие творческой активности детей через продуктивную деятельность с использование  3 – D декупажа</vt:lpstr>
      <vt:lpstr>Объёмный декупаж - это искусство ручной резки и создания трёхмерных изображений из плоской печати.</vt:lpstr>
      <vt:lpstr>Слайд 3</vt:lpstr>
      <vt:lpstr>Слайд 4</vt:lpstr>
      <vt:lpstr>Выбор рисунка.</vt:lpstr>
      <vt:lpstr>1 слой- сама открытка</vt:lpstr>
      <vt:lpstr>2 слой</vt:lpstr>
      <vt:lpstr>3 слой</vt:lpstr>
      <vt:lpstr>4 слой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творческой активности детей через продуктивную деятельность с использование  3 – D декупажа</dc:title>
  <cp:lastModifiedBy>Admin</cp:lastModifiedBy>
  <cp:revision>19</cp:revision>
  <dcterms:modified xsi:type="dcterms:W3CDTF">2013-10-14T04:37:07Z</dcterms:modified>
</cp:coreProperties>
</file>